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1813" cy="7559675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97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7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8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6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9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3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1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8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8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8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5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1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97A1-0F90-4453-9681-8A5BB4690197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7AA45-6447-4694-AE81-9B0C256B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ADC61A-41A7-40E4-B27B-649A9321FB3C}"/>
              </a:ext>
            </a:extLst>
          </p:cNvPr>
          <p:cNvSpPr/>
          <p:nvPr/>
        </p:nvSpPr>
        <p:spPr>
          <a:xfrm>
            <a:off x="284480" y="1694697"/>
            <a:ext cx="99771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202124"/>
                </a:solidFill>
                <a:latin typeface="docs-Roboto"/>
              </a:rPr>
              <a:t>       </a:t>
            </a:r>
            <a:r>
              <a:rPr lang="ru-RU" sz="2800" b="1" dirty="0">
                <a:solidFill>
                  <a:srgbClr val="202124"/>
                </a:solidFill>
                <a:latin typeface="docs-Roboto"/>
              </a:rPr>
              <a:t> В целях повышения эффективности и качества организации питания обучающихся в общеобразовательных учреждениях просим Вас принять участие в анкетировании. </a:t>
            </a:r>
            <a:endParaRPr lang="ru-RU" sz="2800" dirty="0">
              <a:solidFill>
                <a:srgbClr val="202124"/>
              </a:solidFill>
              <a:latin typeface="docs-Roboto"/>
            </a:endParaRPr>
          </a:p>
          <a:p>
            <a:pPr algn="just"/>
            <a:br>
              <a:rPr lang="ru-RU" sz="2800" dirty="0">
                <a:solidFill>
                  <a:srgbClr val="202124"/>
                </a:solidFill>
                <a:latin typeface="docs-Roboto"/>
              </a:rPr>
            </a:br>
            <a:endParaRPr lang="ru-RU" sz="2800" dirty="0">
              <a:solidFill>
                <a:srgbClr val="202124"/>
              </a:solidFill>
              <a:latin typeface="docs-Roboto"/>
            </a:endParaRPr>
          </a:p>
          <a:p>
            <a:pPr algn="just"/>
            <a:r>
              <a:rPr lang="ru-RU" sz="2800" dirty="0">
                <a:solidFill>
                  <a:srgbClr val="202124"/>
                </a:solidFill>
                <a:latin typeface="docs-Roboto"/>
              </a:rPr>
              <a:t>Пожалуйста, выберите варианты ответов. Если требуется развернутый ответ или дополнительные пояснения, впишите  в специальную строку.</a:t>
            </a:r>
            <a:endParaRPr lang="ru-RU" sz="2800" b="0" i="0" dirty="0">
              <a:solidFill>
                <a:srgbClr val="202124"/>
              </a:solidFill>
              <a:effectLst/>
              <a:latin typeface="docs-Roboto"/>
            </a:endParaRPr>
          </a:p>
        </p:txBody>
      </p:sp>
    </p:spTree>
    <p:extLst>
      <p:ext uri="{BB962C8B-B14F-4D97-AF65-F5344CB8AC3E}">
        <p14:creationId xmlns:p14="http://schemas.microsoft.com/office/powerpoint/2010/main" val="190404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иаграмма ответов в Формах. Вопрос: 7.1. ЕСЛИ НЕ НРАВИТСЯ, ТО ПОЧЕМУ?&#10;. Количество ответов: 143 ответа.">
            <a:extLst>
              <a:ext uri="{FF2B5EF4-FFF2-40B4-BE49-F238E27FC236}">
                <a16:creationId xmlns:a16="http://schemas.microsoft.com/office/drawing/2014/main" id="{B5BA3B8A-62AA-4CCB-967E-0CE5D8038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5"/>
            <a:ext cx="10691813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C3D533-EFE5-4478-B612-5E485BE73FAE}"/>
              </a:ext>
            </a:extLst>
          </p:cNvPr>
          <p:cNvSpPr/>
          <p:nvPr/>
        </p:nvSpPr>
        <p:spPr>
          <a:xfrm>
            <a:off x="182881" y="133096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9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иаграмма ответов в Формах. Вопрос: 8. ПОСЕЩАЕТЕ  ГРУППУ ПРОДЛЁННОГО ДНЯ?&#10;. Количество ответов: 194 ответа.">
            <a:extLst>
              <a:ext uri="{FF2B5EF4-FFF2-40B4-BE49-F238E27FC236}">
                <a16:creationId xmlns:a16="http://schemas.microsoft.com/office/drawing/2014/main" id="{03115C38-33D4-438C-867F-7D16117E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"/>
            <a:ext cx="10691813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12118C-9AEE-4170-94E5-FC95F8BFE5A5}"/>
              </a:ext>
            </a:extLst>
          </p:cNvPr>
          <p:cNvSpPr/>
          <p:nvPr/>
        </p:nvSpPr>
        <p:spPr>
          <a:xfrm>
            <a:off x="182881" y="133096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1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иаграмма ответов в Формах. Вопрос: 9. УСТРАИВАЕТ МЕНЮ ШКОЛЬНОЙ СТОЛОВОЙ?&#10;. Количество ответов: 194 ответа.">
            <a:extLst>
              <a:ext uri="{FF2B5EF4-FFF2-40B4-BE49-F238E27FC236}">
                <a16:creationId xmlns:a16="http://schemas.microsoft.com/office/drawing/2014/main" id="{266CAAC5-EA72-4A9F-A1E6-DD19EDA1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10691813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F93488-92D8-4D40-BFBD-61FB50138F21}"/>
              </a:ext>
            </a:extLst>
          </p:cNvPr>
          <p:cNvSpPr/>
          <p:nvPr/>
        </p:nvSpPr>
        <p:spPr>
          <a:xfrm>
            <a:off x="264161" y="166624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4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иаграмма ответов в Формах. Вопрос: 10. СЧИТАЕТЕ ЛИ ПИТАНИЕ В ШКОЛЕ ЗДОРОВЫМ И ПОЛНОЦЕННЫМ?. Количество ответов: 194 ответа.">
            <a:extLst>
              <a:ext uri="{FF2B5EF4-FFF2-40B4-BE49-F238E27FC236}">
                <a16:creationId xmlns:a16="http://schemas.microsoft.com/office/drawing/2014/main" id="{F7269F3E-1F57-46C6-85B1-474AAFA1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3925"/>
            <a:ext cx="10691813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752407-683A-4375-8FE5-EA800ACCD1C3}"/>
              </a:ext>
            </a:extLst>
          </p:cNvPr>
          <p:cNvSpPr/>
          <p:nvPr/>
        </p:nvSpPr>
        <p:spPr>
          <a:xfrm>
            <a:off x="264161" y="166624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0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703138-1A63-4E92-9814-B1F23DE2A01D}"/>
              </a:ext>
            </a:extLst>
          </p:cNvPr>
          <p:cNvSpPr/>
          <p:nvPr/>
        </p:nvSpPr>
        <p:spPr>
          <a:xfrm>
            <a:off x="255270" y="134353"/>
            <a:ext cx="8939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11. ВАШИ ПРЕДЛОЖЕНИЯ ПО ИЗМЕНЕНИЮ МЕНЮ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A18867-16E3-4C3E-9862-419F413921EE}"/>
              </a:ext>
            </a:extLst>
          </p:cNvPr>
          <p:cNvSpPr/>
          <p:nvPr/>
        </p:nvSpPr>
        <p:spPr>
          <a:xfrm>
            <a:off x="159226" y="503685"/>
            <a:ext cx="1037336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Пельмени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добавить свежие нарезанные овощи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Где отбивные?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Чтоб еда была теплой, и блинчики готовили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Убрать молочную кухню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Убрать молочное питание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Добавить блюда из макаронных изделий и риса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Увеличить финансирование.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Чтобы вкусно было и не 1 раз кормили а 2 раза в день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Вареники хочу, оладьи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Разнообразное питание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Опрос в школе у детей.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Солить картофельное пюре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Сделать меню разнообразным и на выбор детям хотя бы 2 варианта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Больше овощей, не только яблоки. Сырники, оладушки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Больше супов, и вообще почему все ОВЗ питаются лучше чем мы, все же люди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Изменить меню.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Пусть всё так и останется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Отменить все виды манной каши. Добавить: горячий борщ, рис с подливом и сосиской, плов.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Нормально и вкусно готовить, это же детям вы готовите, а не собакам.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нанять нормальных повторов и не наливать тону масла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хочу чтобы добавили хачапури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Геркулесовая каша, пельмени, вареники(это что добавить)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Добавить кассовый аппарат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Желательно что бы были фрукты.</a:t>
            </a:r>
          </a:p>
          <a:p>
            <a:endParaRPr lang="ru-RU" dirty="0">
              <a:solidFill>
                <a:srgbClr val="202124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0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E678E2-5D4C-450B-B8E9-CCBDFBD56DFA}"/>
              </a:ext>
            </a:extLst>
          </p:cNvPr>
          <p:cNvSpPr/>
          <p:nvPr/>
        </p:nvSpPr>
        <p:spPr>
          <a:xfrm>
            <a:off x="174943" y="611218"/>
            <a:ext cx="10261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Цены меньше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Хочу лазанью, бургеры, </a:t>
            </a:r>
            <a:r>
              <a:rPr lang="ru-RU" dirty="0" err="1">
                <a:solidFill>
                  <a:srgbClr val="202124"/>
                </a:solidFill>
                <a:latin typeface="Roboto" panose="02000000000000000000" pitchFamily="2" charset="0"/>
              </a:rPr>
              <a:t>картоху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 фри и шаурму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можно иногда давать выпечку или вареники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Добавить пельмени и убрать тараканов в супе и по школе а то наедаюсь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добавить пасту какую </a:t>
            </a:r>
            <a:r>
              <a:rPr lang="ru-RU" dirty="0" err="1">
                <a:solidFill>
                  <a:srgbClr val="202124"/>
                </a:solidFill>
                <a:latin typeface="Roboto" panose="02000000000000000000" pitchFamily="2" charset="0"/>
              </a:rPr>
              <a:t>нибудь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, добавить разные салаты, а не просто нарезанные овощи которые уже невозможно есть, компот из ягод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Добавить чтоб были вареники , пельмени, сырники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все хорошо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Разнообразить рацион, не готовить молочные каши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изменить подлив и чай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спросить детей кто что любит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Все нормально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Не каких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Пересмотреть замена гарнира рис отварной с двумя тефтелями или давать с картофелем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Улучшить питание для детей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Сделать меньше каш и разнообразить меню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Бургер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Меня все устраивает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Разнообразить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вареники оладушки блинчики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Давать другие блюда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блины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По меню не знаю а вот в школьной столовая очень злые и не доброжелательные повтора и продавцы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BDE21D-6163-4242-B7B9-4C9F32DCA04F}"/>
              </a:ext>
            </a:extLst>
          </p:cNvPr>
          <p:cNvSpPr/>
          <p:nvPr/>
        </p:nvSpPr>
        <p:spPr>
          <a:xfrm>
            <a:off x="255270" y="134353"/>
            <a:ext cx="8939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11. ВАШИ ПРЕДЛОЖЕНИЯ ПО ИЗМЕНЕНИЮ МЕНЮ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75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AC4710-6FCD-4BF3-A244-36806E04C6A3}"/>
              </a:ext>
            </a:extLst>
          </p:cNvPr>
          <p:cNvSpPr/>
          <p:nvPr/>
        </p:nvSpPr>
        <p:spPr>
          <a:xfrm>
            <a:off x="336550" y="164833"/>
            <a:ext cx="982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12. ВАШИ ПРЕДЛОЖЕНИЯ ПО УЛУЧШЕНИЮ ПИТАНИЯ В ШКОЛЕ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E0CD05-118C-4B5D-A253-E1ED24F5FC85}"/>
              </a:ext>
            </a:extLst>
          </p:cNvPr>
          <p:cNvSpPr/>
          <p:nvPr/>
        </p:nvSpPr>
        <p:spPr>
          <a:xfrm>
            <a:off x="102870" y="534165"/>
            <a:ext cx="101282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Нужен терминал для оплаты. Мы может и рады питаться в школе, но без термина не удобно, поскольку у большинства стариков карты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делать порции больше, следить за чистотой посуды и попаданий волос, мусора в продукты питания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пиццу больше и добавлять капусту. Чай вечно холодный, нужно решать проблему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Чтоб еда оставалось тёплой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Готовить вкусно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Добавить свежих овощей и фруктов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Научить поваров готовить! Готовят не вкусно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Не вкусно почти готовят ещё много МАСЛООО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Не знаю что предложить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Больше супов, и чтобы все ели одинаково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Готовить вкусно как для себя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Отменить все виды манной каши. Подавать горячую еду.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Все устраивает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не лить столько масла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добавляйте меньше масла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Вкуснее готовить, добавить то, что нравиться детям (еду)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Жирная еда, холодная, как и чай, пить невозможно. Нет чая без сахара.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Добавить кассовый аппарат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Не открывать в зале окна, когда дети кушают.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Все хорошо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Цены меньше</a:t>
            </a:r>
          </a:p>
        </p:txBody>
      </p:sp>
    </p:spTree>
    <p:extLst>
      <p:ext uri="{BB962C8B-B14F-4D97-AF65-F5344CB8AC3E}">
        <p14:creationId xmlns:p14="http://schemas.microsoft.com/office/powerpoint/2010/main" val="384165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AC4710-6FCD-4BF3-A244-36806E04C6A3}"/>
              </a:ext>
            </a:extLst>
          </p:cNvPr>
          <p:cNvSpPr/>
          <p:nvPr/>
        </p:nvSpPr>
        <p:spPr>
          <a:xfrm>
            <a:off x="336550" y="164833"/>
            <a:ext cx="982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12. ВАШИ ПРЕДЛОЖЕНИЯ ПО УЛУЧШЕНИЮ ПИТАНИЯ В ШКОЛЕ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E0CD05-118C-4B5D-A253-E1ED24F5FC85}"/>
              </a:ext>
            </a:extLst>
          </p:cNvPr>
          <p:cNvSpPr/>
          <p:nvPr/>
        </p:nvSpPr>
        <p:spPr>
          <a:xfrm>
            <a:off x="184150" y="960885"/>
            <a:ext cx="10128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Добавить разнообразие фруктов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Мармелад и лимонады, соки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делайте нормальные котлеты, не добавляйте вы в макароны и рис столько масла что аж невозможно есть, и добавляйте меньше лука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Ни какое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Нету, все хорошо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Детям нужно меню на выбор, а не 1 блюдо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следить за тем чтоб блюда и напитки были не холодные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Кормить всех бесплатно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Открыть буфет в школьной столовой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Ни каких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Пересмотреть меню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Меня все устраивает</a:t>
            </a:r>
          </a:p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Питание на выбор</a:t>
            </a:r>
            <a:endParaRPr lang="ru-RU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4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аграмма ответов в Формах. Вопрос: 1. УДОВЛЕТВОРЯЕТ ЛИ ВАС СИСТЕМА ОРГАНИЗАЦИИ ПИТАНИЯ В ШКОЛЕ?. Количество ответов: 194 ответа.">
            <a:extLst>
              <a:ext uri="{FF2B5EF4-FFF2-40B4-BE49-F238E27FC236}">
                <a16:creationId xmlns:a16="http://schemas.microsoft.com/office/drawing/2014/main" id="{CA9C575C-C4E0-422A-BE38-56C8B52E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365"/>
            <a:ext cx="10691813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52B35D-2D34-4756-BB3C-C0B69262A37D}"/>
              </a:ext>
            </a:extLst>
          </p:cNvPr>
          <p:cNvSpPr/>
          <p:nvPr/>
        </p:nvSpPr>
        <p:spPr>
          <a:xfrm>
            <a:off x="162561" y="168656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2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аграмма ответов в Формах. Вопрос: 2. УДОВЛЕТВОРЯЕТ ЛИ ВАС САНИТАРНОЕ СОСТОЯНИЕ ШКОЛЬНОЙ СТОЛОВОЙ?&#10;. Количество ответов: 194 ответа.">
            <a:extLst>
              <a:ext uri="{FF2B5EF4-FFF2-40B4-BE49-F238E27FC236}">
                <a16:creationId xmlns:a16="http://schemas.microsoft.com/office/drawing/2014/main" id="{93179919-1776-404A-8D7A-F1A51FC4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5525"/>
            <a:ext cx="10691813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4FC4DA-C481-4C25-BD40-6621116ED146}"/>
              </a:ext>
            </a:extLst>
          </p:cNvPr>
          <p:cNvSpPr/>
          <p:nvPr/>
        </p:nvSpPr>
        <p:spPr>
          <a:xfrm>
            <a:off x="162561" y="168656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3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аграмма ответов в Формах. Вопрос: 3. ПИТАЕТЕСЬ ЛИ ВЫ В ШКОЛЬНОЙ СТОЛОВОЙ?. Количество ответов: 194 ответа.">
            <a:extLst>
              <a:ext uri="{FF2B5EF4-FFF2-40B4-BE49-F238E27FC236}">
                <a16:creationId xmlns:a16="http://schemas.microsoft.com/office/drawing/2014/main" id="{1061860A-3074-4CED-AF3A-88AEA19E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645"/>
            <a:ext cx="10691813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BAA21A-5D6B-4593-BA04-E996EFC5BA1C}"/>
              </a:ext>
            </a:extLst>
          </p:cNvPr>
          <p:cNvSpPr/>
          <p:nvPr/>
        </p:nvSpPr>
        <p:spPr>
          <a:xfrm>
            <a:off x="284481" y="176784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иаграмма ответов в Формах. Вопрос: 3.1 ЕСЛИ НЕТ, ТО ПО КАКОЙ ПРИЧИНЕ&#10;. Количество ответов: 68 ответов.">
            <a:extLst>
              <a:ext uri="{FF2B5EF4-FFF2-40B4-BE49-F238E27FC236}">
                <a16:creationId xmlns:a16="http://schemas.microsoft.com/office/drawing/2014/main" id="{C1A7325F-1E70-4B81-8079-F591A60E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905"/>
            <a:ext cx="10691813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E1E568-DE03-4D23-B791-017AFF47D4E0}"/>
              </a:ext>
            </a:extLst>
          </p:cNvPr>
          <p:cNvSpPr/>
          <p:nvPr/>
        </p:nvSpPr>
        <p:spPr>
          <a:xfrm>
            <a:off x="233681" y="1464945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1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аграмма ответов в Формах. Вопрос: 4. В ШКОЛЕ ВЫ ПОЛУЧАЕТЕ:&#10;. Количество ответов: 194 ответа.">
            <a:extLst>
              <a:ext uri="{FF2B5EF4-FFF2-40B4-BE49-F238E27FC236}">
                <a16:creationId xmlns:a16="http://schemas.microsoft.com/office/drawing/2014/main" id="{E3A9066C-855F-4AD3-BEEC-618A5F1E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7765"/>
            <a:ext cx="10691813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8D31AD-D713-4926-B308-CC9BC18EC29C}"/>
              </a:ext>
            </a:extLst>
          </p:cNvPr>
          <p:cNvSpPr/>
          <p:nvPr/>
        </p:nvSpPr>
        <p:spPr>
          <a:xfrm>
            <a:off x="335281" y="183896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1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иаграмма ответов в Формах. Вопрос: 5. НАЕДАЕТЕСЬ ЛИ ВЫ В ШКОЛЕ?&#10;. Количество ответов: 194 ответа.">
            <a:extLst>
              <a:ext uri="{FF2B5EF4-FFF2-40B4-BE49-F238E27FC236}">
                <a16:creationId xmlns:a16="http://schemas.microsoft.com/office/drawing/2014/main" id="{1CE96A03-B807-48D5-A540-C3634FC0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8085"/>
            <a:ext cx="10691813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32E2A-3666-4387-BEFC-044E01491C23}"/>
              </a:ext>
            </a:extLst>
          </p:cNvPr>
          <p:cNvSpPr/>
          <p:nvPr/>
        </p:nvSpPr>
        <p:spPr>
          <a:xfrm>
            <a:off x="335281" y="183896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8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иаграмма ответов в Формах. Вопрос: 6. ХВАТАЕТ ЛИ ПРОДОЛЖИТЕЛЬНОСТИ ПЕРЕМЕНЫ ДЛЯ ТОГО, ЧТОБЫ ПОЕСТЬ В ШКОЛЕ?&#10;. Количество ответов: 194 ответа.">
            <a:extLst>
              <a:ext uri="{FF2B5EF4-FFF2-40B4-BE49-F238E27FC236}">
                <a16:creationId xmlns:a16="http://schemas.microsoft.com/office/drawing/2014/main" id="{21E13CFC-A9F0-4692-A05B-91A9349A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165"/>
            <a:ext cx="10691813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4682B7-F2DD-46AF-A9E6-2E5C59D498F4}"/>
              </a:ext>
            </a:extLst>
          </p:cNvPr>
          <p:cNvSpPr/>
          <p:nvPr/>
        </p:nvSpPr>
        <p:spPr>
          <a:xfrm>
            <a:off x="335281" y="175768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1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иаграмма ответов в Формах. Вопрос: 7. НРАВИТСЯ ЛИ ПИТАНИЕ В ШКОЛЬНОЙ СТОЛОВОЙ?&#10;. Количество ответов: 194 ответа.">
            <a:extLst>
              <a:ext uri="{FF2B5EF4-FFF2-40B4-BE49-F238E27FC236}">
                <a16:creationId xmlns:a16="http://schemas.microsoft.com/office/drawing/2014/main" id="{9D738238-7A34-48E2-9054-81CAA596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245"/>
            <a:ext cx="10691813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E9875B-ECA3-4F69-B6A9-DDEEB9924784}"/>
              </a:ext>
            </a:extLst>
          </p:cNvPr>
          <p:cNvSpPr/>
          <p:nvPr/>
        </p:nvSpPr>
        <p:spPr>
          <a:xfrm>
            <a:off x="284481" y="1656080"/>
            <a:ext cx="117856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5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570</Words>
  <Application>Microsoft Office PowerPoint</Application>
  <PresentationFormat>Произвольный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docs-Roboto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Янчук</dc:creator>
  <cp:lastModifiedBy>Виктория Янчук</cp:lastModifiedBy>
  <cp:revision>23</cp:revision>
  <cp:lastPrinted>2025-01-28T01:53:13Z</cp:lastPrinted>
  <dcterms:created xsi:type="dcterms:W3CDTF">2024-10-06T21:01:27Z</dcterms:created>
  <dcterms:modified xsi:type="dcterms:W3CDTF">2025-03-16T13:48:46Z</dcterms:modified>
</cp:coreProperties>
</file>